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атвей Куликов" userId="4c9880316c77743b" providerId="LiveId" clId="{F7CE5DF3-09B1-4436-B207-778F1870CFB2}"/>
    <pc:docChg chg="custSel modSld modMainMaster">
      <pc:chgData name="Матвей Куликов" userId="4c9880316c77743b" providerId="LiveId" clId="{F7CE5DF3-09B1-4436-B207-778F1870CFB2}" dt="2022-12-16T08:17:56.399" v="52" actId="1076"/>
      <pc:docMkLst>
        <pc:docMk/>
      </pc:docMkLst>
      <pc:sldChg chg="modTransition">
        <pc:chgData name="Матвей Куликов" userId="4c9880316c77743b" providerId="LiveId" clId="{F7CE5DF3-09B1-4436-B207-778F1870CFB2}" dt="2022-12-11T22:10:21.266" v="23"/>
        <pc:sldMkLst>
          <pc:docMk/>
          <pc:sldMk cId="779922672" sldId="256"/>
        </pc:sldMkLst>
      </pc:sldChg>
      <pc:sldChg chg="modTransition">
        <pc:chgData name="Матвей Куликов" userId="4c9880316c77743b" providerId="LiveId" clId="{F7CE5DF3-09B1-4436-B207-778F1870CFB2}" dt="2022-12-11T22:10:21.266" v="23"/>
        <pc:sldMkLst>
          <pc:docMk/>
          <pc:sldMk cId="1007623599" sldId="257"/>
        </pc:sldMkLst>
      </pc:sldChg>
      <pc:sldChg chg="modTransition">
        <pc:chgData name="Матвей Куликов" userId="4c9880316c77743b" providerId="LiveId" clId="{F7CE5DF3-09B1-4436-B207-778F1870CFB2}" dt="2022-12-11T22:10:21.266" v="23"/>
        <pc:sldMkLst>
          <pc:docMk/>
          <pc:sldMk cId="226121227" sldId="258"/>
        </pc:sldMkLst>
      </pc:sldChg>
      <pc:sldChg chg="addSp delSp modSp mod modTransition">
        <pc:chgData name="Матвей Куликов" userId="4c9880316c77743b" providerId="LiveId" clId="{F7CE5DF3-09B1-4436-B207-778F1870CFB2}" dt="2022-12-16T08:17:56.399" v="52" actId="1076"/>
        <pc:sldMkLst>
          <pc:docMk/>
          <pc:sldMk cId="1819010517" sldId="259"/>
        </pc:sldMkLst>
        <pc:spChg chg="del">
          <ac:chgData name="Матвей Куликов" userId="4c9880316c77743b" providerId="LiveId" clId="{F7CE5DF3-09B1-4436-B207-778F1870CFB2}" dt="2022-12-15T22:22:43.891" v="24" actId="931"/>
          <ac:spMkLst>
            <pc:docMk/>
            <pc:sldMk cId="1819010517" sldId="259"/>
            <ac:spMk id="4" creationId="{6D023634-E673-DB2B-554F-EFE2E681ABDA}"/>
          </ac:spMkLst>
        </pc:spChg>
        <pc:spChg chg="add del mod">
          <ac:chgData name="Матвей Куликов" userId="4c9880316c77743b" providerId="LiveId" clId="{F7CE5DF3-09B1-4436-B207-778F1870CFB2}" dt="2022-12-16T08:17:50.293" v="51" actId="931"/>
          <ac:spMkLst>
            <pc:docMk/>
            <pc:sldMk cId="1819010517" sldId="259"/>
            <ac:spMk id="4" creationId="{E356F53A-296E-F312-4884-6BA5D6F22D30}"/>
          </ac:spMkLst>
        </pc:spChg>
        <pc:spChg chg="mod">
          <ac:chgData name="Матвей Куликов" userId="4c9880316c77743b" providerId="LiveId" clId="{F7CE5DF3-09B1-4436-B207-778F1870CFB2}" dt="2022-12-15T22:23:54.976" v="49" actId="1076"/>
          <ac:spMkLst>
            <pc:docMk/>
            <pc:sldMk cId="1819010517" sldId="259"/>
            <ac:spMk id="7" creationId="{4AD8DB58-2584-B9EA-B99D-CCF94D5B910A}"/>
          </ac:spMkLst>
        </pc:spChg>
        <pc:spChg chg="add mod">
          <ac:chgData name="Матвей Куликов" userId="4c9880316c77743b" providerId="LiveId" clId="{F7CE5DF3-09B1-4436-B207-778F1870CFB2}" dt="2022-12-15T22:23:18.934" v="45" actId="1076"/>
          <ac:spMkLst>
            <pc:docMk/>
            <pc:sldMk cId="1819010517" sldId="259"/>
            <ac:spMk id="8" creationId="{6E1124F3-24E5-5DB8-23C8-C9EA96A3B821}"/>
          </ac:spMkLst>
        </pc:spChg>
        <pc:spChg chg="add del mod">
          <ac:chgData name="Матвей Куликов" userId="4c9880316c77743b" providerId="LiveId" clId="{F7CE5DF3-09B1-4436-B207-778F1870CFB2}" dt="2022-12-15T22:23:39.623" v="47" actId="931"/>
          <ac:spMkLst>
            <pc:docMk/>
            <pc:sldMk cId="1819010517" sldId="259"/>
            <ac:spMk id="10" creationId="{1FE389A9-C3E8-3C43-B48C-F74CBFED8806}"/>
          </ac:spMkLst>
        </pc:spChg>
        <pc:picChg chg="add del mod">
          <ac:chgData name="Матвей Куликов" userId="4c9880316c77743b" providerId="LiveId" clId="{F7CE5DF3-09B1-4436-B207-778F1870CFB2}" dt="2022-12-16T08:17:24.199" v="50" actId="478"/>
          <ac:picMkLst>
            <pc:docMk/>
            <pc:sldMk cId="1819010517" sldId="259"/>
            <ac:picMk id="5" creationId="{45098052-E77B-88D1-51FD-910623FEC17A}"/>
          </ac:picMkLst>
        </pc:picChg>
        <pc:picChg chg="del">
          <ac:chgData name="Матвей Куликов" userId="4c9880316c77743b" providerId="LiveId" clId="{F7CE5DF3-09B1-4436-B207-778F1870CFB2}" dt="2022-12-15T22:23:21.319" v="46" actId="478"/>
          <ac:picMkLst>
            <pc:docMk/>
            <pc:sldMk cId="1819010517" sldId="259"/>
            <ac:picMk id="6" creationId="{18DCB6C5-3C1B-C1F6-739B-0A7F550DEA38}"/>
          </ac:picMkLst>
        </pc:picChg>
        <pc:picChg chg="add mod">
          <ac:chgData name="Матвей Куликов" userId="4c9880316c77743b" providerId="LiveId" clId="{F7CE5DF3-09B1-4436-B207-778F1870CFB2}" dt="2022-12-16T08:17:56.399" v="52" actId="1076"/>
          <ac:picMkLst>
            <pc:docMk/>
            <pc:sldMk cId="1819010517" sldId="259"/>
            <ac:picMk id="9" creationId="{8495543E-3C26-EE12-651A-7396C6F7B1A7}"/>
          </ac:picMkLst>
        </pc:picChg>
        <pc:picChg chg="add mod">
          <ac:chgData name="Матвей Куликов" userId="4c9880316c77743b" providerId="LiveId" clId="{F7CE5DF3-09B1-4436-B207-778F1870CFB2}" dt="2022-12-15T22:23:42.948" v="48" actId="1076"/>
          <ac:picMkLst>
            <pc:docMk/>
            <pc:sldMk cId="1819010517" sldId="259"/>
            <ac:picMk id="12" creationId="{D6DFA1DB-E530-E6D9-22DE-9882EFB8D470}"/>
          </ac:picMkLst>
        </pc:picChg>
      </pc:sldChg>
      <pc:sldChg chg="modSp mod modTransition">
        <pc:chgData name="Матвей Куликов" userId="4c9880316c77743b" providerId="LiveId" clId="{F7CE5DF3-09B1-4436-B207-778F1870CFB2}" dt="2022-12-11T22:10:21.266" v="23"/>
        <pc:sldMkLst>
          <pc:docMk/>
          <pc:sldMk cId="705025970" sldId="260"/>
        </pc:sldMkLst>
        <pc:spChg chg="mod">
          <ac:chgData name="Матвей Куликов" userId="4c9880316c77743b" providerId="LiveId" clId="{F7CE5DF3-09B1-4436-B207-778F1870CFB2}" dt="2022-12-11T22:08:54.024" v="19" actId="123"/>
          <ac:spMkLst>
            <pc:docMk/>
            <pc:sldMk cId="705025970" sldId="260"/>
            <ac:spMk id="3" creationId="{6D0719B3-204C-BB37-CE6F-BEA466370648}"/>
          </ac:spMkLst>
        </pc:spChg>
      </pc:sldChg>
      <pc:sldMasterChg chg="modTransition modSldLayout">
        <pc:chgData name="Матвей Куликов" userId="4c9880316c77743b" providerId="LiveId" clId="{F7CE5DF3-09B1-4436-B207-778F1870CFB2}" dt="2022-12-11T22:10:21.266" v="23"/>
        <pc:sldMasterMkLst>
          <pc:docMk/>
          <pc:sldMasterMk cId="0" sldId="2147483648"/>
        </pc:sldMasterMkLst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59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61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63"/>
          </pc:sldLayoutMkLst>
        </pc:sldLayoutChg>
        <pc:sldLayoutChg chg="modTransition">
          <pc:chgData name="Матвей Куликов" userId="4c9880316c77743b" providerId="LiveId" clId="{F7CE5DF3-09B1-4436-B207-778F1870CFB2}" dt="2022-12-11T22:10:21.266" v="23"/>
          <pc:sldLayoutMkLst>
            <pc:docMk/>
            <pc:sldMasterMk cId="0" sldId="2147483648"/>
            <pc:sldLayoutMk cId="0" sldId="2147483666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1267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1965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0990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606728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10887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867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98628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886904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55302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630499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285777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50623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551641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39434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151094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21272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443088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6349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12/18/2022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454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</p:sldLayoutIdLst>
  <p:transition spd="med">
    <p:pull/>
  </p:transition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egoroz/final_project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6C1B90-91F9-2E80-305B-3290DDFDE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992" y="516499"/>
            <a:ext cx="12000016" cy="3897684"/>
          </a:xfrm>
        </p:spPr>
        <p:txBody>
          <a:bodyPr/>
          <a:lstStyle/>
          <a:p>
            <a:pPr algn="ctr"/>
            <a:r>
              <a:rPr lang="ru-RU" sz="4800" dirty="0"/>
              <a:t>Итоговый проект по курсу «Практика программирования с использованием </a:t>
            </a:r>
            <a:r>
              <a:rPr lang="en-US" sz="4800" dirty="0"/>
              <a:t>Python</a:t>
            </a:r>
            <a:r>
              <a:rPr lang="ru-RU" sz="4800" dirty="0"/>
              <a:t>»</a:t>
            </a:r>
            <a:br>
              <a:rPr lang="ru-RU" sz="4800" dirty="0"/>
            </a:br>
            <a:r>
              <a:rPr lang="ru-RU" sz="4800" dirty="0"/>
              <a:t>ЛФИ МФТИ 1 курс (осенний семестр 22-23 учебного года)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735FAD-3CEA-6698-A227-155A85569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0" y="5563589"/>
            <a:ext cx="10572000" cy="43497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ru-RU" dirty="0"/>
              <a:t>Авторы</a:t>
            </a:r>
            <a:r>
              <a:rPr lang="en-US" dirty="0"/>
              <a:t>: </a:t>
            </a:r>
            <a:r>
              <a:rPr lang="ru-RU" dirty="0" err="1"/>
              <a:t>Межнов</a:t>
            </a:r>
            <a:r>
              <a:rPr lang="ru-RU" dirty="0"/>
              <a:t> Андрей, </a:t>
            </a:r>
            <a:r>
              <a:rPr lang="ru-RU" dirty="0" err="1"/>
              <a:t>Мифтахов</a:t>
            </a:r>
            <a:r>
              <a:rPr lang="ru-RU" dirty="0"/>
              <a:t> Эльдар, </a:t>
            </a:r>
            <a:r>
              <a:rPr lang="ru-RU"/>
              <a:t>Кнышов Егор (</a:t>
            </a:r>
            <a:r>
              <a:rPr lang="ru-RU" dirty="0"/>
              <a:t>все – </a:t>
            </a:r>
            <a:r>
              <a:rPr lang="ru-RU"/>
              <a:t>Б02-202).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992267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03AFD1-A848-C778-1357-E3182A1C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50" y="28052"/>
            <a:ext cx="4852988" cy="1617163"/>
          </a:xfrm>
        </p:spPr>
        <p:txBody>
          <a:bodyPr/>
          <a:lstStyle/>
          <a:p>
            <a:pPr algn="ctr"/>
            <a:r>
              <a:rPr lang="ru-RU" dirty="0"/>
              <a:t>Что хотели сделать?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AFC66D4-B13B-8FEB-45FF-25D266464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0650" y="2202180"/>
            <a:ext cx="4852988" cy="3516365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ru-RU" sz="2000" dirty="0"/>
              <a:t>	Игру </a:t>
            </a:r>
            <a:r>
              <a:rPr lang="en-US" sz="2000" dirty="0" err="1"/>
              <a:t>BattleShip</a:t>
            </a:r>
            <a:r>
              <a:rPr lang="en-US" sz="2000" dirty="0"/>
              <a:t>.</a:t>
            </a:r>
          </a:p>
          <a:p>
            <a:pPr algn="just"/>
            <a:r>
              <a:rPr lang="ru-RU" sz="2000" dirty="0"/>
              <a:t>	Смысл игры заключается в сражении с вражескими кораблями и турелями, для накопления частей атомной бомбы и дальнейшим запуском ее в главную звезду.</a:t>
            </a:r>
          </a:p>
          <a:p>
            <a:pPr algn="just"/>
            <a:r>
              <a:rPr lang="ru-RU" sz="2000" dirty="0"/>
              <a:t>	В план входили</a:t>
            </a:r>
            <a:r>
              <a:rPr lang="en-US" sz="2000" dirty="0"/>
              <a:t>:</a:t>
            </a:r>
            <a:r>
              <a:rPr lang="ru-RU" sz="2000" dirty="0"/>
              <a:t> создание стартового меню, главного и вражеских кораблей, проработка их движения и выстрелов, реализация функции подбора снарядов, после уничтожения турели.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EDF21F7-88DF-40AF-A046-E6E861FAB6F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4065" r="24065"/>
          <a:stretch/>
        </p:blipFill>
        <p:spPr>
          <a:xfrm>
            <a:off x="6096000" y="0"/>
            <a:ext cx="6094413" cy="6858000"/>
          </a:xfrm>
        </p:spPr>
      </p:pic>
    </p:spTree>
    <p:extLst>
      <p:ext uri="{BB962C8B-B14F-4D97-AF65-F5344CB8AC3E}">
        <p14:creationId xmlns:p14="http://schemas.microsoft.com/office/powerpoint/2010/main" val="100762359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55B16D-B8F1-7967-430D-2CB422E92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чем занимался?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5CB15E-6B60-081E-A2B8-82D3F58CE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err="1"/>
              <a:t>Межнов</a:t>
            </a:r>
            <a:r>
              <a:rPr lang="ru-RU" dirty="0"/>
              <a:t> Андрей – связывающее звено и ответственный за документацию, видео, звуки, презентацию.</a:t>
            </a:r>
          </a:p>
          <a:p>
            <a:r>
              <a:rPr lang="ru-RU" dirty="0" err="1"/>
              <a:t>Мифтахов</a:t>
            </a:r>
            <a:r>
              <a:rPr lang="ru-RU" dirty="0"/>
              <a:t> Эльдар – просто гений этой жизни и самый главный </a:t>
            </a:r>
            <a:r>
              <a:rPr lang="ru-RU" dirty="0" err="1"/>
              <a:t>прогер</a:t>
            </a:r>
            <a:r>
              <a:rPr lang="ru-RU" dirty="0"/>
              <a:t> команды, он сможет написать любой код, даже если его потревожить посередине ночи(он просто не спит по ночам)))</a:t>
            </a:r>
          </a:p>
          <a:p>
            <a:r>
              <a:rPr lang="ru-RU" dirty="0"/>
              <a:t>Кнышов Егор – это тот, без кого не существует ни одна компания- дизайнер(или как бы его звали за рубежом-</a:t>
            </a:r>
            <a:r>
              <a:rPr lang="ru-RU" dirty="0" err="1"/>
              <a:t>десигнер</a:t>
            </a:r>
            <a:r>
              <a:rPr lang="ru-RU" dirty="0"/>
              <a:t>)</a:t>
            </a:r>
          </a:p>
          <a:p>
            <a:r>
              <a:rPr lang="ru-RU" dirty="0"/>
              <a:t>Ну и конечно совместная работа велась постоянно над целью, идей, заменами, улучшениями, модернизациями и всякими вытекающими в ходе процесса иными моментами.</a:t>
            </a:r>
          </a:p>
        </p:txBody>
      </p:sp>
    </p:spTree>
    <p:extLst>
      <p:ext uri="{BB962C8B-B14F-4D97-AF65-F5344CB8AC3E}">
        <p14:creationId xmlns:p14="http://schemas.microsoft.com/office/powerpoint/2010/main" val="22612122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10A9E5-94B0-D379-ACA5-F00C7E927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hlinkClick r:id="rId2"/>
              </a:rPr>
              <a:t>Что вышло?   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D8DB58-2584-B9EA-B99D-CCF94D5B910A}"/>
              </a:ext>
            </a:extLst>
          </p:cNvPr>
          <p:cNvSpPr txBox="1"/>
          <p:nvPr/>
        </p:nvSpPr>
        <p:spPr>
          <a:xfrm>
            <a:off x="1245311" y="1772337"/>
            <a:ext cx="3781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Меню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1124F3-24E5-5DB8-23C8-C9EA96A3B821}"/>
              </a:ext>
            </a:extLst>
          </p:cNvPr>
          <p:cNvSpPr txBox="1"/>
          <p:nvPr/>
        </p:nvSpPr>
        <p:spPr>
          <a:xfrm>
            <a:off x="8083933" y="1751255"/>
            <a:ext cx="197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Игровой экран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BD301BC0-AA8D-462E-BE96-39BCD495150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14400" y="2438451"/>
            <a:ext cx="5105400" cy="3001860"/>
          </a:xfrm>
        </p:spPr>
      </p:pic>
      <p:pic>
        <p:nvPicPr>
          <p:cNvPr id="18" name="Объект 17">
            <a:extLst>
              <a:ext uri="{FF2B5EF4-FFF2-40B4-BE49-F238E27FC236}">
                <a16:creationId xmlns:a16="http://schemas.microsoft.com/office/drawing/2014/main" id="{557C22BC-F68A-40F8-AEAA-A230F88A39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73788" y="2470118"/>
            <a:ext cx="5094287" cy="2938526"/>
          </a:xfrm>
        </p:spPr>
      </p:pic>
    </p:spTree>
    <p:extLst>
      <p:ext uri="{BB962C8B-B14F-4D97-AF65-F5344CB8AC3E}">
        <p14:creationId xmlns:p14="http://schemas.microsoft.com/office/powerpoint/2010/main" val="181901051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1008A-127F-3DE8-9081-B97CDF747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D0719B3-204C-BB37-CE6F-BEA466370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ru-RU" dirty="0"/>
              <a:t>Нами был составлен план действий, распределение по зонам ответственности</a:t>
            </a:r>
          </a:p>
          <a:p>
            <a:pPr algn="just"/>
            <a:r>
              <a:rPr lang="ru-RU" dirty="0"/>
              <a:t>Составлены необходимые сопровождающие файлы</a:t>
            </a:r>
          </a:p>
          <a:p>
            <a:pPr algn="just"/>
            <a:r>
              <a:rPr lang="ru-RU" dirty="0"/>
              <a:t>Регулярные коммиты и контроль версии кода</a:t>
            </a:r>
          </a:p>
          <a:p>
            <a:pPr algn="just"/>
            <a:r>
              <a:rPr lang="ru-RU" dirty="0"/>
              <a:t>Связь и постановка локальных промежуточных задач посредством чата </a:t>
            </a:r>
          </a:p>
          <a:p>
            <a:pPr algn="just"/>
            <a:r>
              <a:rPr lang="ru-RU" dirty="0"/>
              <a:t>Согласно плану выполнены поставленные задачи</a:t>
            </a:r>
          </a:p>
          <a:p>
            <a:pPr algn="just"/>
            <a:r>
              <a:rPr lang="ru-RU" dirty="0"/>
              <a:t> Выполнена презентация проекта и демонстрация итоговой версии игры</a:t>
            </a:r>
          </a:p>
          <a:p>
            <a:pPr algn="just"/>
            <a:r>
              <a:rPr lang="ru-RU" dirty="0"/>
              <a:t>Существует возможность апгрейдить игру, добавляя новые уровни, совершенствуя главный корабль как качественно, так и </a:t>
            </a:r>
            <a:r>
              <a:rPr lang="ru-RU" dirty="0" err="1"/>
              <a:t>дизайнерски</a:t>
            </a:r>
            <a:endParaRPr lang="ru-RU" dirty="0"/>
          </a:p>
          <a:p>
            <a:pPr algn="just"/>
            <a:r>
              <a:rPr lang="ru-RU" dirty="0"/>
              <a:t>Ну и конечно был получен опыт командной работы </a:t>
            </a:r>
          </a:p>
        </p:txBody>
      </p:sp>
    </p:spTree>
    <p:extLst>
      <p:ext uri="{BB962C8B-B14F-4D97-AF65-F5344CB8AC3E}">
        <p14:creationId xmlns:p14="http://schemas.microsoft.com/office/powerpoint/2010/main" val="705025970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875A22-A55C-4EB4-95F7-215F59795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915576E-AD0F-40EF-9380-F178D4B8C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49993761"/>
      </p:ext>
    </p:extLst>
  </p:cSld>
  <p:clrMapOvr>
    <a:masterClrMapping/>
  </p:clrMapOvr>
  <p:transition spd="med">
    <p:pull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Words>277</Words>
  <Application>Microsoft Office PowerPoint</Application>
  <PresentationFormat>Широкоэкранный</PresentationFormat>
  <Paragraphs>23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Итоговый проект по курсу «Практика программирования с использованием Python» ЛФИ МФТИ 1 курс (осенний семестр 22-23 учебного года)</vt:lpstr>
      <vt:lpstr>Что хотели сделать?</vt:lpstr>
      <vt:lpstr>Кто чем занимался?</vt:lpstr>
      <vt:lpstr>Что вышло?   </vt:lpstr>
      <vt:lpstr>Итоги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по курсу «Практика программирования с использованием Python» ЛФИ МФТИ 1 курс (осенний семестр 22-23 учебного года)</dc:title>
  <dc:creator>Матвей Куликов</dc:creator>
  <cp:lastModifiedBy>mezhnov.ae</cp:lastModifiedBy>
  <cp:revision>6</cp:revision>
  <dcterms:created xsi:type="dcterms:W3CDTF">2022-12-11T20:12:03Z</dcterms:created>
  <dcterms:modified xsi:type="dcterms:W3CDTF">2022-12-18T22:14:45Z</dcterms:modified>
</cp:coreProperties>
</file>

<file path=docProps/thumbnail.jpeg>
</file>